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/>
    <p:restoredTop sz="96327"/>
  </p:normalViewPr>
  <p:slideViewPr>
    <p:cSldViewPr snapToGrid="0" snapToObjects="1">
      <p:cViewPr varScale="1">
        <p:scale>
          <a:sx n="169" d="100"/>
          <a:sy n="169" d="100"/>
        </p:scale>
        <p:origin x="21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39E5C-130E-D144-93A0-7676EFB9E5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D2A630-66B4-6040-AA65-296EB65E6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36385-93EB-D949-AE3C-AC783DB46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985CB3-1349-A14C-8BFD-847CA2B78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E322D-B26F-4E45-9FD1-C962BA909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506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EE6E3-075C-7A49-A6CA-8961251F4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0FA4C-EAC4-D948-97A8-0C031A770D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84C14-6345-234F-ACBC-91AD56865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2628E-15A4-5641-99DB-CE6A37CC3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13131-9D33-8A46-94FE-25BF34464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73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55AEE8-9746-EC47-AC37-9383429A37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FE0D02-65F8-264F-8186-FD1106CD01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28875-E075-C94F-8274-591EC8F58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66CDC-27A4-E449-9BAF-8B5025EAD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5C12B-2684-B14F-BFC0-A2604F41B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94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A0F03-7A22-D946-8700-FD54BD848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D60F9-D3A5-3F4E-A7BA-A29B065AC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39A65-1BBE-0947-B1BD-C1453CB02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CDB78-588F-024D-99A8-1296FA2A3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826D5-4FF0-D349-B298-8611B1BED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25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6AEB6-D87B-A44F-8047-B2C37EDC5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060F5E-40AE-6E41-B64B-3CE7967E6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131F0-A4C2-F146-97EB-B4687EDA1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92127-C7AC-8B44-9764-9675DF99B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0F7F14-9113-ED4B-9DC4-F45C72D59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67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47F73-04E9-8E4F-9B05-9B52A1DF7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D5755-72A4-0846-BA31-442EE931F9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06DBE8-CC72-0849-A2BD-12104511C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2D12A5-37CF-FC43-9B65-6317EFD61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2DE5B8-57EF-294C-B514-81407FCCD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41FA10-0E43-2A44-BBC0-4AB066FF4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88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DE12F-A14D-3644-94CC-8957B2B33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4DD7E-9061-8E4C-9050-4E48A5D78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E0DF8-0AD8-2B43-9BD9-D8BDD636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00BC42-E7BD-EB4E-BCB9-3A1B6A2D42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9146FC-BEF1-CF41-9C0C-BCA51AD08E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BE05C2-B437-9F42-84FE-91FBE19FC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7FF6D9-3DEF-704D-959E-F8F92A10E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C42E0B-7D21-CF48-ACF0-5413588D6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79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C0774-95E0-9442-8E94-6A3BFD6E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EFCA81-3009-734D-8353-E06E77713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0451D-E58B-F447-9CC9-2D7953D3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EC1B3-4CA6-A943-B5C2-A3AA87DD3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10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0B1C12-E8B2-384F-A15A-A240A2688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E6169-E1AC-0244-992C-A710E31D7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6CDA6-57A8-E644-8B5B-44271CAC2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77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6663E-242A-D842-BEA4-8C794B953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3E9DD-AFA4-224C-BFC4-B942E2BDE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D8954-874E-4C4C-8ACF-6799BD426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20011-1108-AF46-B24C-D235F96F2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FC03A-1876-C74D-B6BD-651A381FD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C9EEC-5484-8D4B-8CAA-95AB56124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47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B7D9E-80F8-FF49-8F2B-70ADEF9C1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5959BC-6963-7845-899C-1585FAD0C7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97FBD3-811B-F243-B7A7-948255826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394C23-16E9-C349-94CE-24884E908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22EE1-7EA5-024C-9863-D4448E789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A3A54-A6E6-8F42-B8E0-2010201E3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06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BAD563-4CB5-1241-AA6E-B1CDE6243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A092B-AEEA-3643-95F7-19E13E4E1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02B2-AEE3-1943-8DDB-0F2DEFCFC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847FF-FEF7-814B-8EC3-F26200B517D2}" type="datetimeFigureOut">
              <a:rPr lang="en-US" smtClean="0"/>
              <a:t>3/4/20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76FED-DBE9-D840-8378-9E485AA2C7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CE08F-B8EB-AA45-B34E-CDE318EC22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02D2C-5BE4-5C42-B7FD-72CC36A57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27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CF472C-26F7-1747-8057-6412600B6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376" y="0"/>
            <a:ext cx="445324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150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 Kao</dc:creator>
  <cp:lastModifiedBy>Ray Kao</cp:lastModifiedBy>
  <cp:revision>3</cp:revision>
  <dcterms:created xsi:type="dcterms:W3CDTF">2020-03-04T22:36:21Z</dcterms:created>
  <dcterms:modified xsi:type="dcterms:W3CDTF">2020-03-04T23:02:55Z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2020-03-04T22:36:21Z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8b9184e9-d435-446a-bbef-0000eff7c911</vt:lpwstr>
  </property>
  <property fmtid="{D5CDD505-2E9C-101B-9397-08002B2CF9AE}" pid="8" name="MSIP_Label_f42aa342-8706-4288-bd11-ebb85995028c_ContentBits">
    <vt:lpwstr>0</vt:lpwstr>
  </property>
</Properties>
</file>